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2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8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1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1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7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1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2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68F6-0CBD-488F-B173-2039876FBB7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6FFC-6C31-4B44-BE51-53F405ACF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9" y="0"/>
            <a:ext cx="994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9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0"/>
            <a:ext cx="996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09" y="0"/>
            <a:ext cx="9915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07" y="0"/>
            <a:ext cx="992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95" y="0"/>
            <a:ext cx="996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9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2" y="0"/>
            <a:ext cx="997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8" y="0"/>
            <a:ext cx="993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" y="0"/>
            <a:ext cx="995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8" y="0"/>
            <a:ext cx="993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2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54" y="0"/>
            <a:ext cx="987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0" y="0"/>
            <a:ext cx="9974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33" y="0"/>
            <a:ext cx="10027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3" y="0"/>
            <a:ext cx="995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4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8" y="0"/>
            <a:ext cx="993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9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07" y="0"/>
            <a:ext cx="992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7" y="0"/>
            <a:ext cx="992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" y="0"/>
            <a:ext cx="995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" y="0"/>
            <a:ext cx="9942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6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 Андрей Александрович</dc:creator>
  <cp:lastModifiedBy>Осипов Андрей Александрович</cp:lastModifiedBy>
  <cp:revision>5</cp:revision>
  <dcterms:created xsi:type="dcterms:W3CDTF">2023-08-22T14:06:59Z</dcterms:created>
  <dcterms:modified xsi:type="dcterms:W3CDTF">2023-08-22T14:29:53Z</dcterms:modified>
</cp:coreProperties>
</file>